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A5D4E-3B74-5E8C-8982-0BFF538A3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A1EFDD-4B33-B392-8DFB-F0536B99F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C6C48E-DCF3-15D9-0B4D-E4B17B133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766BE5-3876-7705-9C18-B709E016F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4EC20-287E-7AA5-FCD1-DACBCDB31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174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B2BDB-ECFD-36C5-BD39-F3113BFE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9CC718-8E08-3EF6-8F88-A05331339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BC3FB0-13B1-B797-8D5D-0E7E5298C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AC046-B523-F548-615D-4B1D5BF24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FEE7F-8D67-AACE-033E-6DBACCC4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71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6DE867-2814-78D3-4C89-04DA47FAA8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BBEFB4-D6D3-24A6-F360-FFE587246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8DCA27-B710-803E-CD0B-929C5BACB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2164EC-3352-DAE7-9C01-5FB4ADF6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4CECF-8D72-2BD5-FAEC-073F3B1E8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67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612E6D-5D8E-EE0B-3BFE-7586221E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A248EF-15F7-D448-CF5B-FF8600E5F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C068A3-14FB-ABD7-E7E4-0F64938D7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0CCE4B-A6BC-2858-0C5C-66C0CF10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71228F-EEBA-5083-35A2-61934816D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005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8DAFE8-818A-C0CF-8C27-3EFDA0ADE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B9F1D7-9F04-104B-0C54-4A5990E7B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A715A4-1A4A-E2D8-D545-CF59380D9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DFF686-197D-5A98-263F-9F9BDA1FF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711AEC-7460-A58A-DB17-59E7051F3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436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546D3-5A2A-036A-514A-8F35A451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C6B14C-A426-D98A-4D0E-8DE1EF078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2B2611-6C26-ED04-A748-B25E4C94A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AF8C3E-36A4-180A-E783-C0FCDBE52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324130-E5E3-7D31-DB2F-529BBB4E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A25C38-E01F-08B8-CC46-A32F55EB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926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C6187-B9E9-DC22-0CBB-C34E017E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611D3E-B6E6-4E91-CE25-493F5FCA3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6971F6-A01B-81B5-8C40-7404F81F3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33282F-CC5F-B1A9-3561-5BFF5F428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1CE314-56B5-BCC2-2CE0-C6C54E3DE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97F2B9-9AA9-A3B9-FC7E-F8953EED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287C13-4F49-AAA8-A283-AEDC2550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004FDC-95EE-2050-AF9B-9719CBFE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997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65982E-865A-1425-CEAC-36D3B8F8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104463-7133-E5ED-8307-0862F0687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C02CE7-BD8B-48A5-E329-42660E5F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FF014F-5543-0EED-6718-413B1F929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74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3AE36B-994A-6DF3-17C2-FB83432CE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E856EE8-8B67-4861-39DC-0380FE4DF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0F299F-1484-189C-E84C-092F613FB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57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6E925-B9CA-8359-E4B8-E65283EB9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73847-3E75-FB8A-C5FF-5B9E88FC0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FE1749-7972-78EF-8F16-3927482FF2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B21F6D-895C-65AB-692B-CE55C0BBF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35D72E-611B-2B2C-1FFC-BC011784C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9E2F43-B633-BE18-0A3E-3D2D7096D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86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E3DC5E-3D16-F4D6-F320-E2A3376F0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DBD965-6E89-A574-EB7A-CE1C521C23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BF728C-F698-7E29-CEFF-22360F6AE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D2890A-BBC2-3BFD-E846-7F436E6E5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E2127D-A1EB-38AB-4D36-1179E382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6B6536-38A2-F873-35EA-E5A3B48F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256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8BD3783-95A6-7C13-3466-FF3EE3885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89F2A-0F7C-BB46-8E14-45032EE44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5853B2-332E-6D42-8CAC-1544EFDE9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1EC88C-B536-4040-9001-C6847E6E89BC}" type="datetimeFigureOut">
              <a:rPr lang="zh-CN" altLang="en-US" smtClean="0"/>
              <a:t>2024/4/3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FF3894-3A21-4CCE-1722-BDC804D16F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977E15-98F7-2854-5D5A-86CDA010EC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57A4F9-0CD8-4122-9D0E-29B5A22A2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91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hyperlink" Target="https://officeweb365.101eduyun.com/?ssl=1&amp;furl=https://bukehi.github.io/BukehiWeb/livefile/livepowerpoint.pptx?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序列 01 音频已提取_1">
            <a:hlinkClick r:id="" action="ppaction://media"/>
            <a:extLst>
              <a:ext uri="{FF2B5EF4-FFF2-40B4-BE49-F238E27FC236}">
                <a16:creationId xmlns:a16="http://schemas.microsoft.com/office/drawing/2014/main" id="{5B66B1B2-C186-D11F-C39D-ACCF8D30DF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1" y="604838"/>
            <a:ext cx="5114924" cy="51149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A35412A-2450-10CF-98DF-923FDA49F54B}"/>
              </a:ext>
            </a:extLst>
          </p:cNvPr>
          <p:cNvSpPr txBox="1"/>
          <p:nvPr/>
        </p:nvSpPr>
        <p:spPr>
          <a:xfrm>
            <a:off x="8153400" y="3152775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1:01:58.03</a:t>
            </a:r>
            <a:endParaRPr lang="zh-CN" altLang="en-US" dirty="0"/>
          </a:p>
        </p:txBody>
      </p:sp>
      <p:pic>
        <p:nvPicPr>
          <p:cNvPr id="2" name="图形 3" descr="出口 纯色填充">
            <a:hlinkClick r:id="rId5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44752" y="488156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0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25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</Words>
  <Application>Microsoft Office PowerPoint</Application>
  <PresentationFormat>宽屏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泓睿 刘</dc:creator>
  <cp:lastModifiedBy>伊 不见</cp:lastModifiedBy>
  <cp:revision>2</cp:revision>
  <dcterms:created xsi:type="dcterms:W3CDTF">2024-03-31T02:00:18Z</dcterms:created>
  <dcterms:modified xsi:type="dcterms:W3CDTF">2024-04-03T11:43:21Z</dcterms:modified>
</cp:coreProperties>
</file>

<file path=docProps/thumbnail.jpeg>
</file>